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5"/>
  </p:sldMasterIdLst>
  <p:notesMasterIdLst>
    <p:notesMasterId r:id="rId17"/>
  </p:notesMasterIdLst>
  <p:sldIdLst>
    <p:sldId id="273" r:id="rId6"/>
    <p:sldId id="283" r:id="rId7"/>
    <p:sldId id="276" r:id="rId8"/>
    <p:sldId id="287" r:id="rId9"/>
    <p:sldId id="288" r:id="rId10"/>
    <p:sldId id="289" r:id="rId11"/>
    <p:sldId id="278" r:id="rId12"/>
    <p:sldId id="284" r:id="rId13"/>
    <p:sldId id="285" r:id="rId14"/>
    <p:sldId id="290" r:id="rId15"/>
    <p:sldId id="286" r:id="rId16"/>
  </p:sldIdLst>
  <p:sldSz cx="9144000" cy="6858000" type="screen4x3"/>
  <p:notesSz cx="7023100" cy="93091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0054A4"/>
    <a:srgbClr val="00FFFF"/>
    <a:srgbClr val="66FFFF"/>
    <a:srgbClr val="FFD457"/>
    <a:srgbClr val="006325"/>
    <a:srgbClr val="BCBEC0"/>
    <a:srgbClr val="E6E7E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660"/>
  </p:normalViewPr>
  <p:slideViewPr>
    <p:cSldViewPr>
      <p:cViewPr varScale="1">
        <p:scale>
          <a:sx n="113" d="100"/>
          <a:sy n="113" d="100"/>
        </p:scale>
        <p:origin x="-1500" y="-108"/>
      </p:cViewPr>
      <p:guideLst>
        <p:guide orient="horz" pos="2160"/>
        <p:guide pos="2880"/>
      </p:guideLst>
    </p:cSldViewPr>
  </p:slideViewPr>
  <p:notesTextViewPr>
    <p:cViewPr>
      <p:scale>
        <a:sx n="100" d="100"/>
        <a:sy n="100" d="100"/>
      </p:scale>
      <p:origin x="0" y="0"/>
    </p:cViewPr>
  </p:notesTextViewPr>
  <p:sorterViewPr>
    <p:cViewPr>
      <p:scale>
        <a:sx n="120" d="100"/>
        <a:sy n="12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5" Type="http://schemas.openxmlformats.org/officeDocument/2006/relationships/slideMaster" Target="slideMasters/slideMaster1.xml"/><Relationship Id="rId15" Type="http://schemas.openxmlformats.org/officeDocument/2006/relationships/slide" Target="slides/slide10.xml"/><Relationship Id="rId10" Type="http://schemas.openxmlformats.org/officeDocument/2006/relationships/slide" Target="slides/slide5.xml"/><Relationship Id="rId19" Type="http://schemas.openxmlformats.org/officeDocument/2006/relationships/viewProps" Target="viewProps.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43238" cy="46513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978275" y="0"/>
            <a:ext cx="3043238" cy="465138"/>
          </a:xfrm>
          <a:prstGeom prst="rect">
            <a:avLst/>
          </a:prstGeom>
        </p:spPr>
        <p:txBody>
          <a:bodyPr vert="horz" lIns="91440" tIns="45720" rIns="91440" bIns="45720" rtlCol="0"/>
          <a:lstStyle>
            <a:lvl1pPr algn="r">
              <a:defRPr sz="1200"/>
            </a:lvl1pPr>
          </a:lstStyle>
          <a:p>
            <a:fld id="{B8AE55A0-88DB-44F8-9E71-882C6BFF5295}" type="datetimeFigureOut">
              <a:rPr lang="en-US" smtClean="0"/>
              <a:t>12/05/2019</a:t>
            </a:fld>
            <a:endParaRPr lang="en-US" dirty="0"/>
          </a:p>
        </p:txBody>
      </p:sp>
      <p:sp>
        <p:nvSpPr>
          <p:cNvPr id="4" name="Slide Image Placeholder 3"/>
          <p:cNvSpPr>
            <a:spLocks noGrp="1" noRot="1" noChangeAspect="1"/>
          </p:cNvSpPr>
          <p:nvPr>
            <p:ph type="sldImg" idx="2"/>
          </p:nvPr>
        </p:nvSpPr>
        <p:spPr>
          <a:xfrm>
            <a:off x="1184275" y="698500"/>
            <a:ext cx="4654550" cy="3490913"/>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701675" y="4421188"/>
            <a:ext cx="5619750" cy="4189412"/>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42375"/>
            <a:ext cx="3043238" cy="465138"/>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978275" y="8842375"/>
            <a:ext cx="3043238" cy="465138"/>
          </a:xfrm>
          <a:prstGeom prst="rect">
            <a:avLst/>
          </a:prstGeom>
        </p:spPr>
        <p:txBody>
          <a:bodyPr vert="horz" lIns="91440" tIns="45720" rIns="91440" bIns="45720" rtlCol="0" anchor="b"/>
          <a:lstStyle>
            <a:lvl1pPr algn="r">
              <a:defRPr sz="1200"/>
            </a:lvl1pPr>
          </a:lstStyle>
          <a:p>
            <a:fld id="{68F7C3CB-48A2-4C6E-9D8D-9C534A317DEE}" type="slidenum">
              <a:rPr lang="en-US" smtClean="0"/>
              <a:t>‹#›</a:t>
            </a:fld>
            <a:endParaRPr lang="en-US" dirty="0"/>
          </a:p>
        </p:txBody>
      </p:sp>
    </p:spTree>
    <p:extLst>
      <p:ext uri="{BB962C8B-B14F-4D97-AF65-F5344CB8AC3E}">
        <p14:creationId xmlns:p14="http://schemas.microsoft.com/office/powerpoint/2010/main" val="427148072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905000"/>
            <a:ext cx="7772400" cy="1470025"/>
          </a:xfrm>
          <a:prstGeom prst="rect">
            <a:avLst/>
          </a:prstGeom>
        </p:spPr>
        <p:txBody>
          <a:bodyPr/>
          <a:lstStyle>
            <a:lvl1pPr>
              <a:defRPr b="1">
                <a:solidFill>
                  <a:schemeClr val="bg1"/>
                </a:solidFill>
              </a:defRPr>
            </a:lvl1pPr>
          </a:lstStyle>
          <a:p>
            <a:r>
              <a:rPr lang="en-US"/>
              <a:t>Click to edit Master title style</a:t>
            </a:r>
            <a:endParaRPr lang="en-US" dirty="0"/>
          </a:p>
        </p:txBody>
      </p:sp>
      <p:sp>
        <p:nvSpPr>
          <p:cNvPr id="3" name="Subtitle 2"/>
          <p:cNvSpPr>
            <a:spLocks noGrp="1"/>
          </p:cNvSpPr>
          <p:nvPr>
            <p:ph type="subTitle" idx="1"/>
          </p:nvPr>
        </p:nvSpPr>
        <p:spPr>
          <a:xfrm>
            <a:off x="1371600" y="3657600"/>
            <a:ext cx="6400800" cy="15240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5" name="TextBox 4"/>
          <p:cNvSpPr txBox="1"/>
          <p:nvPr userDrawn="1"/>
        </p:nvSpPr>
        <p:spPr>
          <a:xfrm>
            <a:off x="8275320" y="6172200"/>
            <a:ext cx="381000" cy="584775"/>
          </a:xfrm>
          <a:prstGeom prst="rect">
            <a:avLst/>
          </a:prstGeom>
          <a:noFill/>
        </p:spPr>
        <p:txBody>
          <a:bodyPr wrap="square" rtlCol="0">
            <a:spAutoFit/>
          </a:bodyPr>
          <a:lstStyle/>
          <a:p>
            <a:fld id="{CFD79E14-A5CB-4B11-98BD-C2699C7313C6}" type="slidenum">
              <a:rPr lang="en-US" sz="1600" smtClean="0">
                <a:solidFill>
                  <a:schemeClr val="bg1"/>
                </a:solidFill>
              </a:rPr>
              <a:pPr/>
              <a:t>‹#›</a:t>
            </a:fld>
            <a:endParaRPr lang="en-US" sz="1600" dirty="0">
              <a:solidFill>
                <a:schemeClr val="bg1"/>
              </a:solidFill>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19200"/>
            <a:ext cx="8229600" cy="4038601"/>
          </a:xfrm>
        </p:spPr>
        <p:txBody>
          <a:bodyPr/>
          <a:lstStyle>
            <a:lvl1pPr>
              <a:buFont typeface="Wingdings" pitchFamily="2" charset="2"/>
              <a:buChar char="§"/>
              <a:defRPr b="1"/>
            </a:lvl1pPr>
            <a:lvl2pPr>
              <a:defRPr sz="3200"/>
            </a:lvl2pPr>
            <a:lvl3pPr>
              <a:buFont typeface="Wingdings" pitchFamily="2" charset="2"/>
              <a:buChar char="§"/>
              <a:defRPr sz="2800"/>
            </a:lvl3pPr>
            <a:lvl4pPr>
              <a:defRPr sz="2400"/>
            </a:lvl4pPr>
          </a:lstStyle>
          <a:p>
            <a:pPr lvl="0"/>
            <a:r>
              <a:rPr lang="en-US"/>
              <a:t>Click to edit Master text styles</a:t>
            </a:r>
          </a:p>
          <a:p>
            <a:pPr lvl="1"/>
            <a:r>
              <a:rPr lang="en-US"/>
              <a:t>Second level</a:t>
            </a:r>
          </a:p>
          <a:p>
            <a:pPr lvl="2"/>
            <a:r>
              <a:rPr lang="en-US"/>
              <a:t>Third level</a:t>
            </a:r>
          </a:p>
          <a:p>
            <a:pPr lvl="3"/>
            <a:r>
              <a:rPr lang="en-US"/>
              <a:t>Fourth level</a:t>
            </a:r>
          </a:p>
        </p:txBody>
      </p:sp>
      <p:sp>
        <p:nvSpPr>
          <p:cNvPr id="7" name="Title 1"/>
          <p:cNvSpPr>
            <a:spLocks noGrp="1"/>
          </p:cNvSpPr>
          <p:nvPr userDrawn="1">
            <p:ph type="title" hasCustomPrompt="1"/>
          </p:nvPr>
        </p:nvSpPr>
        <p:spPr>
          <a:xfrm>
            <a:off x="1219200" y="76200"/>
            <a:ext cx="8229600" cy="792162"/>
          </a:xfrm>
          <a:prstGeom prst="rect">
            <a:avLst/>
          </a:prstGeom>
        </p:spPr>
        <p:txBody>
          <a:bodyPr/>
          <a:lstStyle>
            <a:lvl1pPr>
              <a:defRPr b="1">
                <a:solidFill>
                  <a:schemeClr val="bg1">
                    <a:lumMod val="95000"/>
                  </a:schemeClr>
                </a:solidFill>
              </a:defRPr>
            </a:lvl1pPr>
          </a:lstStyle>
          <a:p>
            <a:pPr algn="l"/>
            <a:r>
              <a:rPr lang="en-US" dirty="0">
                <a:solidFill>
                  <a:srgbClr val="0054A4"/>
                </a:solidFill>
              </a:rPr>
              <a:t>Template for pages 1-9</a:t>
            </a:r>
          </a:p>
        </p:txBody>
      </p:sp>
      <p:sp>
        <p:nvSpPr>
          <p:cNvPr id="20" name="TextBox 19"/>
          <p:cNvSpPr txBox="1"/>
          <p:nvPr userDrawn="1"/>
        </p:nvSpPr>
        <p:spPr>
          <a:xfrm>
            <a:off x="8284464" y="6172200"/>
            <a:ext cx="487680" cy="338554"/>
          </a:xfrm>
          <a:prstGeom prst="rect">
            <a:avLst/>
          </a:prstGeom>
          <a:noFill/>
        </p:spPr>
        <p:txBody>
          <a:bodyPr wrap="square" rtlCol="0">
            <a:spAutoFit/>
          </a:bodyPr>
          <a:lstStyle/>
          <a:p>
            <a:fld id="{CFD79E14-A5CB-4B11-98BD-C2699C7313C6}" type="slidenum">
              <a:rPr lang="en-US" sz="1600" smtClean="0">
                <a:solidFill>
                  <a:schemeClr val="bg1"/>
                </a:solidFill>
              </a:rPr>
              <a:pPr/>
              <a:t>‹#›</a:t>
            </a:fld>
            <a:endParaRPr lang="en-US" sz="1600" dirty="0">
              <a:solidFill>
                <a:schemeClr val="bg1"/>
              </a:solidFill>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19200"/>
            <a:ext cx="8229600" cy="4038601"/>
          </a:xfrm>
        </p:spPr>
        <p:txBody>
          <a:bodyPr/>
          <a:lstStyle>
            <a:lvl1pPr>
              <a:buFont typeface="Wingdings" pitchFamily="2" charset="2"/>
              <a:buChar char="§"/>
              <a:defRPr b="1"/>
            </a:lvl1pPr>
            <a:lvl2pPr>
              <a:defRPr sz="3200"/>
            </a:lvl2pPr>
            <a:lvl3pPr>
              <a:buFont typeface="Wingdings" pitchFamily="2" charset="2"/>
              <a:buChar char="§"/>
              <a:defRPr sz="2800"/>
            </a:lvl3pPr>
            <a:lvl4pPr>
              <a:defRPr sz="2400"/>
            </a:lvl4pPr>
          </a:lstStyle>
          <a:p>
            <a:pPr lvl="0"/>
            <a:r>
              <a:rPr lang="en-US"/>
              <a:t>Click to edit Master text styles</a:t>
            </a:r>
          </a:p>
          <a:p>
            <a:pPr lvl="1"/>
            <a:r>
              <a:rPr lang="en-US"/>
              <a:t>Second level</a:t>
            </a:r>
          </a:p>
          <a:p>
            <a:pPr lvl="2"/>
            <a:r>
              <a:rPr lang="en-US"/>
              <a:t>Third level</a:t>
            </a:r>
          </a:p>
          <a:p>
            <a:pPr lvl="3"/>
            <a:r>
              <a:rPr lang="en-US"/>
              <a:t>Fourth level</a:t>
            </a:r>
          </a:p>
        </p:txBody>
      </p:sp>
      <p:sp>
        <p:nvSpPr>
          <p:cNvPr id="7" name="Title 1"/>
          <p:cNvSpPr>
            <a:spLocks noGrp="1"/>
          </p:cNvSpPr>
          <p:nvPr userDrawn="1">
            <p:ph type="title" hasCustomPrompt="1"/>
          </p:nvPr>
        </p:nvSpPr>
        <p:spPr>
          <a:xfrm>
            <a:off x="1219200" y="76200"/>
            <a:ext cx="8229600" cy="792162"/>
          </a:xfrm>
          <a:prstGeom prst="rect">
            <a:avLst/>
          </a:prstGeom>
        </p:spPr>
        <p:txBody>
          <a:bodyPr/>
          <a:lstStyle>
            <a:lvl1pPr>
              <a:defRPr b="1" baseline="0">
                <a:solidFill>
                  <a:schemeClr val="bg1"/>
                </a:solidFill>
              </a:defRPr>
            </a:lvl1pPr>
          </a:lstStyle>
          <a:p>
            <a:pPr algn="l"/>
            <a:r>
              <a:rPr lang="en-US" dirty="0">
                <a:solidFill>
                  <a:srgbClr val="0054A4"/>
                </a:solidFill>
              </a:rPr>
              <a:t>Template for pages 10 and up</a:t>
            </a:r>
          </a:p>
        </p:txBody>
      </p:sp>
      <p:sp>
        <p:nvSpPr>
          <p:cNvPr id="5" name="TextBox 4"/>
          <p:cNvSpPr txBox="1"/>
          <p:nvPr userDrawn="1"/>
        </p:nvSpPr>
        <p:spPr>
          <a:xfrm>
            <a:off x="8211312" y="6172200"/>
            <a:ext cx="487680" cy="338554"/>
          </a:xfrm>
          <a:prstGeom prst="rect">
            <a:avLst/>
          </a:prstGeom>
          <a:noFill/>
        </p:spPr>
        <p:txBody>
          <a:bodyPr wrap="square" rtlCol="0">
            <a:spAutoFit/>
          </a:bodyPr>
          <a:lstStyle/>
          <a:p>
            <a:fld id="{CFD79E14-A5CB-4B11-98BD-C2699C7313C6}" type="slidenum">
              <a:rPr lang="en-US" sz="1600" smtClean="0">
                <a:solidFill>
                  <a:schemeClr val="bg1"/>
                </a:solidFill>
              </a:rPr>
              <a:pPr/>
              <a:t>‹#›</a:t>
            </a:fld>
            <a:endParaRPr lang="en-US" sz="1600" dirty="0">
              <a:solidFill>
                <a:schemeClr val="bg1"/>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1.png"/><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2" name="Picture 1" descr="wc_strat_powerpoint-r1-01.png"/>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6" r:id="rId3"/>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57200" y="4953000"/>
            <a:ext cx="8305800" cy="1066800"/>
          </a:xfrm>
        </p:spPr>
        <p:txBody>
          <a:bodyPr>
            <a:normAutofit/>
          </a:bodyPr>
          <a:lstStyle/>
          <a:p>
            <a:r>
              <a:rPr lang="en-US" sz="2800" b="1" dirty="0">
                <a:solidFill>
                  <a:schemeClr val="tx1"/>
                </a:solidFill>
              </a:rPr>
              <a:t>Washoe County </a:t>
            </a:r>
            <a:r>
              <a:rPr lang="en-US" sz="2800" b="1" i="1" dirty="0">
                <a:solidFill>
                  <a:schemeClr val="tx1"/>
                </a:solidFill>
              </a:rPr>
              <a:t>Board of Adjustment</a:t>
            </a:r>
          </a:p>
          <a:p>
            <a:pPr>
              <a:spcBef>
                <a:spcPts val="0"/>
              </a:spcBef>
            </a:pPr>
            <a:r>
              <a:rPr lang="en-US" sz="2400" b="1" i="1" dirty="0">
                <a:solidFill>
                  <a:schemeClr val="tx1"/>
                </a:solidFill>
              </a:rPr>
              <a:t>December 5, 2019</a:t>
            </a:r>
          </a:p>
        </p:txBody>
      </p:sp>
      <p:sp>
        <p:nvSpPr>
          <p:cNvPr id="4" name="Title 3"/>
          <p:cNvSpPr>
            <a:spLocks noGrp="1"/>
          </p:cNvSpPr>
          <p:nvPr>
            <p:ph type="ctrTitle"/>
          </p:nvPr>
        </p:nvSpPr>
        <p:spPr>
          <a:xfrm>
            <a:off x="495300" y="1066800"/>
            <a:ext cx="8229600" cy="811530"/>
          </a:xfrm>
        </p:spPr>
        <p:txBody>
          <a:bodyPr/>
          <a:lstStyle/>
          <a:p>
            <a:r>
              <a:rPr lang="en-US" sz="4000" dirty="0">
                <a:solidFill>
                  <a:srgbClr val="000000"/>
                </a:solidFill>
              </a:rPr>
              <a:t>SPECIAL USE PERMIT CASE NUMBER	WSUP19-0025 </a:t>
            </a:r>
            <a:br>
              <a:rPr lang="en-US" sz="4000" dirty="0">
                <a:solidFill>
                  <a:srgbClr val="000000"/>
                </a:solidFill>
              </a:rPr>
            </a:br>
            <a:r>
              <a:rPr lang="en-US" sz="4000" dirty="0">
                <a:solidFill>
                  <a:srgbClr val="000000"/>
                </a:solidFill>
              </a:rPr>
              <a:t>Cold Springs AT&amp;T Wireless </a:t>
            </a:r>
            <a:br>
              <a:rPr lang="en-US" sz="4000" dirty="0">
                <a:solidFill>
                  <a:srgbClr val="000000"/>
                </a:solidFill>
              </a:rPr>
            </a:br>
            <a:r>
              <a:rPr lang="en-US" sz="4000" dirty="0">
                <a:solidFill>
                  <a:srgbClr val="000000"/>
                </a:solidFill>
              </a:rPr>
              <a:t>Cellular Communication Tower</a:t>
            </a:r>
          </a:p>
        </p:txBody>
      </p:sp>
    </p:spTree>
    <p:extLst>
      <p:ext uri="{BB962C8B-B14F-4D97-AF65-F5344CB8AC3E}">
        <p14:creationId xmlns:p14="http://schemas.microsoft.com/office/powerpoint/2010/main" val="55660059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848600" cy="792162"/>
          </a:xfrm>
        </p:spPr>
        <p:txBody>
          <a:bodyPr/>
          <a:lstStyle/>
          <a:p>
            <a:r>
              <a:rPr lang="en-US" dirty="0"/>
              <a:t>Request</a:t>
            </a:r>
          </a:p>
        </p:txBody>
      </p:sp>
      <p:sp>
        <p:nvSpPr>
          <p:cNvPr id="4" name="Content Placeholder 3"/>
          <p:cNvSpPr>
            <a:spLocks noGrp="1"/>
          </p:cNvSpPr>
          <p:nvPr>
            <p:ph idx="1"/>
          </p:nvPr>
        </p:nvSpPr>
        <p:spPr>
          <a:xfrm>
            <a:off x="457200" y="1219200"/>
            <a:ext cx="8229600" cy="4038601"/>
          </a:xfrm>
        </p:spPr>
        <p:txBody>
          <a:bodyPr>
            <a:normAutofit/>
          </a:bodyPr>
          <a:lstStyle/>
          <a:p>
            <a:endParaRPr lang="en-US" dirty="0"/>
          </a:p>
          <a:p>
            <a:pPr marL="0" indent="0">
              <a:buNone/>
            </a:pPr>
            <a:endParaRPr lang="en-US" dirty="0"/>
          </a:p>
        </p:txBody>
      </p:sp>
      <p:sp>
        <p:nvSpPr>
          <p:cNvPr id="5"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2" name="Rectangle 7"/>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6" name="TextBox 5"/>
          <p:cNvSpPr txBox="1"/>
          <p:nvPr/>
        </p:nvSpPr>
        <p:spPr>
          <a:xfrm>
            <a:off x="76200" y="990600"/>
            <a:ext cx="8991600" cy="2123658"/>
          </a:xfrm>
          <a:prstGeom prst="rect">
            <a:avLst/>
          </a:prstGeom>
          <a:noFill/>
        </p:spPr>
        <p:txBody>
          <a:bodyPr wrap="square" rtlCol="0">
            <a:spAutoFit/>
          </a:bodyPr>
          <a:lstStyle/>
          <a:p>
            <a:pPr algn="just"/>
            <a:r>
              <a:rPr lang="en-US" sz="4400" dirty="0"/>
              <a:t>85-foot-tall cellular communication tower, that is proposed to look like a pine tree (“</a:t>
            </a:r>
            <a:r>
              <a:rPr lang="en-US" sz="4400" dirty="0" err="1"/>
              <a:t>monopine</a:t>
            </a:r>
            <a:r>
              <a:rPr lang="en-US" sz="4400" dirty="0"/>
              <a:t>”)</a:t>
            </a:r>
          </a:p>
        </p:txBody>
      </p:sp>
    </p:spTree>
    <p:extLst>
      <p:ext uri="{BB962C8B-B14F-4D97-AF65-F5344CB8AC3E}">
        <p14:creationId xmlns:p14="http://schemas.microsoft.com/office/powerpoint/2010/main" val="110852940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81000" y="1066800"/>
            <a:ext cx="8229600" cy="4724400"/>
          </a:xfrm>
        </p:spPr>
        <p:txBody>
          <a:bodyPr>
            <a:normAutofit fontScale="92500" lnSpcReduction="10000"/>
          </a:bodyPr>
          <a:lstStyle/>
          <a:p>
            <a:r>
              <a:rPr lang="en-US" dirty="0"/>
              <a:t>Public and Semi-Public Facilities (PSP) Regulatory Zone</a:t>
            </a:r>
          </a:p>
          <a:p>
            <a:r>
              <a:rPr lang="en-US" dirty="0"/>
              <a:t>Allows for monopole antennas with approval of a special use permit </a:t>
            </a:r>
          </a:p>
          <a:p>
            <a:r>
              <a:rPr lang="en-US" dirty="0"/>
              <a:t>Allows a height of 75 feet</a:t>
            </a:r>
          </a:p>
          <a:p>
            <a:r>
              <a:rPr lang="en-US" dirty="0"/>
              <a:t>Allows for an additional 25 percent of the allowable height for a pole with “stealth design” such as the pine tree proposed</a:t>
            </a:r>
          </a:p>
          <a:p>
            <a:r>
              <a:rPr lang="en-US" dirty="0"/>
              <a:t>Overall allowable height is 93.75 feet</a:t>
            </a:r>
          </a:p>
          <a:p>
            <a:r>
              <a:rPr lang="en-US" dirty="0"/>
              <a:t>Requesting a pole of 85 feet in </a:t>
            </a:r>
            <a:r>
              <a:rPr lang="en-US" dirty="0" smtClean="0"/>
              <a:t>height</a:t>
            </a:r>
            <a:endParaRPr lang="en-US" dirty="0"/>
          </a:p>
          <a:p>
            <a:endParaRPr lang="en-US" dirty="0"/>
          </a:p>
        </p:txBody>
      </p:sp>
      <p:sp>
        <p:nvSpPr>
          <p:cNvPr id="3" name="Title 2"/>
          <p:cNvSpPr>
            <a:spLocks noGrp="1"/>
          </p:cNvSpPr>
          <p:nvPr>
            <p:ph type="title"/>
          </p:nvPr>
        </p:nvSpPr>
        <p:spPr>
          <a:xfrm>
            <a:off x="1219200" y="76200"/>
            <a:ext cx="7162800" cy="792162"/>
          </a:xfrm>
        </p:spPr>
        <p:txBody>
          <a:bodyPr/>
          <a:lstStyle/>
          <a:p>
            <a:r>
              <a:rPr lang="en-US" dirty="0"/>
              <a:t>Overview</a:t>
            </a:r>
          </a:p>
        </p:txBody>
      </p:sp>
    </p:spTree>
    <p:extLst>
      <p:ext uri="{BB962C8B-B14F-4D97-AF65-F5344CB8AC3E}">
        <p14:creationId xmlns:p14="http://schemas.microsoft.com/office/powerpoint/2010/main" val="194969787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620000" cy="792162"/>
          </a:xfrm>
        </p:spPr>
        <p:txBody>
          <a:bodyPr/>
          <a:lstStyle/>
          <a:p>
            <a:pPr algn="l"/>
            <a:r>
              <a:rPr lang="en-US" dirty="0"/>
              <a:t>Vicinity Map</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67200" y="457200"/>
            <a:ext cx="4711449" cy="60923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6108158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620000" cy="792162"/>
          </a:xfrm>
        </p:spPr>
        <p:txBody>
          <a:bodyPr/>
          <a:lstStyle/>
          <a:p>
            <a:r>
              <a:rPr lang="en-US" dirty="0"/>
              <a:t>Overview – Location</a:t>
            </a: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30594" y="1071349"/>
            <a:ext cx="6384806" cy="46436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TextBox 6"/>
          <p:cNvSpPr txBox="1"/>
          <p:nvPr/>
        </p:nvSpPr>
        <p:spPr>
          <a:xfrm>
            <a:off x="228600" y="1071349"/>
            <a:ext cx="1981200" cy="2246769"/>
          </a:xfrm>
          <a:prstGeom prst="rect">
            <a:avLst/>
          </a:prstGeom>
          <a:noFill/>
        </p:spPr>
        <p:txBody>
          <a:bodyPr wrap="square" rtlCol="0">
            <a:spAutoFit/>
          </a:bodyPr>
          <a:lstStyle/>
          <a:p>
            <a:r>
              <a:rPr lang="en-US" sz="2800" dirty="0"/>
              <a:t>Proposed to be located adjacent to community center</a:t>
            </a:r>
          </a:p>
        </p:txBody>
      </p:sp>
      <p:cxnSp>
        <p:nvCxnSpPr>
          <p:cNvPr id="9" name="Straight Arrow Connector 8"/>
          <p:cNvCxnSpPr/>
          <p:nvPr/>
        </p:nvCxnSpPr>
        <p:spPr>
          <a:xfrm flipH="1">
            <a:off x="7391400" y="2286000"/>
            <a:ext cx="1219200" cy="1676400"/>
          </a:xfrm>
          <a:prstGeom prst="straightConnector1">
            <a:avLst/>
          </a:prstGeom>
          <a:ln w="57150">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6317354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620000" cy="792162"/>
          </a:xfrm>
        </p:spPr>
        <p:txBody>
          <a:bodyPr/>
          <a:lstStyle/>
          <a:p>
            <a:pPr algn="r"/>
            <a:r>
              <a:rPr lang="en-US" dirty="0"/>
              <a:t>Overview</a:t>
            </a: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 y="23883"/>
            <a:ext cx="5105400" cy="66061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5838049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239000" cy="838200"/>
          </a:xfrm>
        </p:spPr>
        <p:txBody>
          <a:bodyPr/>
          <a:lstStyle/>
          <a:p>
            <a:r>
              <a:rPr lang="en-US" dirty="0"/>
              <a:t>Public Notice &amp; CAB</a:t>
            </a:r>
          </a:p>
        </p:txBody>
      </p:sp>
      <p:sp>
        <p:nvSpPr>
          <p:cNvPr id="4" name="Content Placeholder 3"/>
          <p:cNvSpPr>
            <a:spLocks noGrp="1"/>
          </p:cNvSpPr>
          <p:nvPr>
            <p:ph idx="1"/>
          </p:nvPr>
        </p:nvSpPr>
        <p:spPr>
          <a:xfrm>
            <a:off x="152400" y="1066800"/>
            <a:ext cx="4267200" cy="5410200"/>
          </a:xfrm>
        </p:spPr>
        <p:txBody>
          <a:bodyPr>
            <a:normAutofit/>
          </a:bodyPr>
          <a:lstStyle/>
          <a:p>
            <a:r>
              <a:rPr lang="en-US" dirty="0"/>
              <a:t>Notice sent to 49 affected property owners</a:t>
            </a:r>
          </a:p>
          <a:p>
            <a:r>
              <a:rPr lang="en-US" dirty="0"/>
              <a:t>No CAB meeting during the review for this permit. No individual comments received.</a:t>
            </a:r>
          </a:p>
        </p:txBody>
      </p:sp>
      <p:pic>
        <p:nvPicPr>
          <p:cNvPr id="4098" name="Picture 2" descr="C:\Users\rpelham\OneDrive - Washoe County\My Documents\2019 Cases\WSUP19-0025_Cold_Springs_ATT_Cell_Tower\Noticing\WSUP19-0025_mailing_map.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24400" y="1066800"/>
            <a:ext cx="4404815" cy="57003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0672027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5943600" y="1066800"/>
            <a:ext cx="2971800" cy="3429000"/>
          </a:xfrm>
        </p:spPr>
        <p:txBody>
          <a:bodyPr/>
          <a:lstStyle/>
          <a:p>
            <a:pPr algn="r"/>
            <a:r>
              <a:rPr lang="en-US" dirty="0">
                <a:solidFill>
                  <a:schemeClr val="tx1"/>
                </a:solidFill>
              </a:rPr>
              <a:t>Reviewing Agencies</a:t>
            </a:r>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7650" y="1142999"/>
            <a:ext cx="5314950" cy="470618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8388632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990600" y="76200"/>
            <a:ext cx="7848600" cy="838200"/>
          </a:xfrm>
        </p:spPr>
        <p:txBody>
          <a:bodyPr/>
          <a:lstStyle/>
          <a:p>
            <a:r>
              <a:rPr lang="en-US" dirty="0">
                <a:solidFill>
                  <a:schemeClr val="bg1"/>
                </a:solidFill>
              </a:rPr>
              <a:t>Special Use Permit Findings</a:t>
            </a:r>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 y="1143000"/>
            <a:ext cx="8763000" cy="54672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9900155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620000" cy="792162"/>
          </a:xfrm>
        </p:spPr>
        <p:txBody>
          <a:bodyPr/>
          <a:lstStyle/>
          <a:p>
            <a:r>
              <a:rPr lang="en-US" dirty="0"/>
              <a:t>Analysis and Recommendation</a:t>
            </a:r>
          </a:p>
        </p:txBody>
      </p:sp>
      <p:sp>
        <p:nvSpPr>
          <p:cNvPr id="6" name="TextBox 5"/>
          <p:cNvSpPr txBox="1"/>
          <p:nvPr/>
        </p:nvSpPr>
        <p:spPr>
          <a:xfrm>
            <a:off x="457200" y="1130827"/>
            <a:ext cx="8305800" cy="2800767"/>
          </a:xfrm>
          <a:prstGeom prst="rect">
            <a:avLst/>
          </a:prstGeom>
          <a:noFill/>
        </p:spPr>
        <p:txBody>
          <a:bodyPr wrap="square" rtlCol="0">
            <a:spAutoFit/>
          </a:bodyPr>
          <a:lstStyle/>
          <a:p>
            <a:pPr algn="just"/>
            <a:r>
              <a:rPr lang="en-US" sz="4400" dirty="0"/>
              <a:t>Recommending approval subject to generally applicable standards as would be applied to any other new commercial use.</a:t>
            </a:r>
          </a:p>
        </p:txBody>
      </p:sp>
    </p:spTree>
    <p:extLst>
      <p:ext uri="{BB962C8B-B14F-4D97-AF65-F5344CB8AC3E}">
        <p14:creationId xmlns:p14="http://schemas.microsoft.com/office/powerpoint/2010/main" val="185147959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467600" cy="792162"/>
          </a:xfrm>
        </p:spPr>
        <p:txBody>
          <a:bodyPr/>
          <a:lstStyle/>
          <a:p>
            <a:r>
              <a:rPr lang="en-US" dirty="0"/>
              <a:t>Possible Motion</a:t>
            </a:r>
          </a:p>
        </p:txBody>
      </p:sp>
      <p:sp>
        <p:nvSpPr>
          <p:cNvPr id="4" name="Content Placeholder 3"/>
          <p:cNvSpPr>
            <a:spLocks noGrp="1"/>
          </p:cNvSpPr>
          <p:nvPr>
            <p:ph idx="1"/>
          </p:nvPr>
        </p:nvSpPr>
        <p:spPr>
          <a:xfrm>
            <a:off x="228600" y="990600"/>
            <a:ext cx="8763000" cy="4724400"/>
          </a:xfrm>
        </p:spPr>
        <p:txBody>
          <a:bodyPr>
            <a:noAutofit/>
          </a:bodyPr>
          <a:lstStyle/>
          <a:p>
            <a:pPr marL="0" indent="0" algn="just">
              <a:lnSpc>
                <a:spcPct val="120000"/>
              </a:lnSpc>
              <a:buNone/>
            </a:pPr>
            <a:r>
              <a:rPr lang="en-US" sz="2600" dirty="0"/>
              <a:t>I move that, after giving reasoned consideration to the information contained in the staff report and information received during the public hearing, the Washoe County Board of Adjustment approve with conditions Special Use Permit Case Number WSUP19-0025 for Epic Wireless on behalf of AT&amp;T Wireless, having made all five findings in accordance with Washoe County Code Section 110.810.30, and all three findings in accordance with WCC Section 110.324.75,  subject to the conditions of approval contained in Exhibit A to the Staff Report.</a:t>
            </a:r>
          </a:p>
        </p:txBody>
      </p:sp>
    </p:spTree>
    <p:extLst>
      <p:ext uri="{BB962C8B-B14F-4D97-AF65-F5344CB8AC3E}">
        <p14:creationId xmlns:p14="http://schemas.microsoft.com/office/powerpoint/2010/main" val="3855694812"/>
      </p:ext>
    </p:extLst>
  </p:cSld>
  <p:clrMapOvr>
    <a:masterClrMapping/>
  </p:clrMapOvr>
</p:sld>
</file>

<file path=ppt/theme/theme1.xml><?xml version="1.0" encoding="utf-8"?>
<a:theme xmlns:a="http://schemas.openxmlformats.org/drawingml/2006/main" name="PowerPoint_Template_2015">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p:properties xmlns:p="http://schemas.microsoft.com/office/2006/metadata/properties" xmlns:xsi="http://www.w3.org/2001/XMLSchema-instance" xmlns:pc="http://schemas.microsoft.com/office/infopath/2007/PartnerControls">
  <documentManagement>
    <ImageCreateDate xmlns="CEA9126C-A9B1-4F4A-855C-DD0F845697D2" xsi:nil="true"/>
    <PublishingExpirationDate xmlns="http://schemas.microsoft.com/sharepoint/v3" xsi:nil="true"/>
    <PublishingStartDate xmlns="http://schemas.microsoft.com/sharepoint/v3" xsi:nil="true"/>
    <wic_System_Copyright xmlns="http://schemas.microsoft.com/sharepoint/v3/fields" xsi:nil="true"/>
    <_dlc_DocId xmlns="a94d8b85-37e1-4d17-8d55-8b7d207932bb">NMS6VZY55J2Y-1680097669-6</_dlc_DocId>
    <_dlc_DocIdUrl xmlns="a94d8b85-37e1-4d17-8d55-8b7d207932bb">
      <Url>http://intranet.washoecounty.us/logostemplates/_layouts/15/DocIdRedir.aspx?ID=NMS6VZY55J2Y-1680097669-6</Url>
      <Description>NMS6VZY55J2Y-1680097669-6</Description>
    </_dlc_DocIdUrl>
  </documentManagement>
</p:properties>
</file>

<file path=customXml/item2.xml><?xml version="1.0" encoding="utf-8"?>
<ct:contentTypeSchema xmlns:ct="http://schemas.microsoft.com/office/2006/metadata/contentType" xmlns:ma="http://schemas.microsoft.com/office/2006/metadata/properties/metaAttributes" ct:_="" ma:_="" ma:contentTypeName="Image" ma:contentTypeID="0x0101009148F5A04DDD49CBA7127AADA5FB792B00AADE34325A8B49CDA8BB4DB53328F21400246D64375472D84BA13220883A134206" ma:contentTypeVersion="1" ma:contentTypeDescription="Upload an image." ma:contentTypeScope="" ma:versionID="2e55dbcb3e0b3cd6523d10bed63eb2c6">
  <xsd:schema xmlns:xsd="http://www.w3.org/2001/XMLSchema" xmlns:xs="http://www.w3.org/2001/XMLSchema" xmlns:p="http://schemas.microsoft.com/office/2006/metadata/properties" xmlns:ns1="http://schemas.microsoft.com/sharepoint/v3" xmlns:ns2="CEA9126C-A9B1-4F4A-855C-DD0F845697D2" xmlns:ns3="http://schemas.microsoft.com/sharepoint/v3/fields" xmlns:ns4="a94d8b85-37e1-4d17-8d55-8b7d207932bb" targetNamespace="http://schemas.microsoft.com/office/2006/metadata/properties" ma:root="true" ma:fieldsID="ee4acf4b2b82c25fb306546ca24d2aa9" ns1:_="" ns2:_="" ns3:_="" ns4:_="">
    <xsd:import namespace="http://schemas.microsoft.com/sharepoint/v3"/>
    <xsd:import namespace="CEA9126C-A9B1-4F4A-855C-DD0F845697D2"/>
    <xsd:import namespace="http://schemas.microsoft.com/sharepoint/v3/fields"/>
    <xsd:import namespace="a94d8b85-37e1-4d17-8d55-8b7d207932bb"/>
    <xsd:element name="properties">
      <xsd:complexType>
        <xsd:sequence>
          <xsd:element name="documentManagement">
            <xsd:complexType>
              <xsd:all>
                <xsd:element ref="ns1:FileRef" minOccurs="0"/>
                <xsd:element ref="ns1:File_x0020_Type" minOccurs="0"/>
                <xsd:element ref="ns1:HTML_x0020_File_x0020_Type" minOccurs="0"/>
                <xsd:element ref="ns1:FSObjType" minOccurs="0"/>
                <xsd:element ref="ns2:ThumbnailExists" minOccurs="0"/>
                <xsd:element ref="ns2:PreviewExists" minOccurs="0"/>
                <xsd:element ref="ns2:ImageWidth" minOccurs="0"/>
                <xsd:element ref="ns2:ImageHeight" minOccurs="0"/>
                <xsd:element ref="ns2:ImageCreateDate" minOccurs="0"/>
                <xsd:element ref="ns3:wic_System_Copyright" minOccurs="0"/>
                <xsd:element ref="ns4:_dlc_DocId" minOccurs="0"/>
                <xsd:element ref="ns4:_dlc_DocIdUrl" minOccurs="0"/>
                <xsd:element ref="ns4:_dlc_DocIdPersistId" minOccurs="0"/>
                <xsd:element ref="ns1:PublishingStartDate" minOccurs="0"/>
                <xsd:element ref="ns1:PublishingExpirationDat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FileRef" ma:index="8" nillable="true" ma:displayName="URL Path" ma:hidden="true" ma:list="Docs" ma:internalName="FileRef" ma:readOnly="true" ma:showField="FullUrl">
      <xsd:simpleType>
        <xsd:restriction base="dms:Lookup"/>
      </xsd:simpleType>
    </xsd:element>
    <xsd:element name="File_x0020_Type" ma:index="9" nillable="true" ma:displayName="File Type" ma:hidden="true" ma:internalName="File_x0020_Type" ma:readOnly="true">
      <xsd:simpleType>
        <xsd:restriction base="dms:Text"/>
      </xsd:simpleType>
    </xsd:element>
    <xsd:element name="HTML_x0020_File_x0020_Type" ma:index="10" nillable="true" ma:displayName="HTML File Type" ma:hidden="true" ma:internalName="HTML_x0020_File_x0020_Type" ma:readOnly="true">
      <xsd:simpleType>
        <xsd:restriction base="dms:Text"/>
      </xsd:simpleType>
    </xsd:element>
    <xsd:element name="FSObjType" ma:index="11" nillable="true" ma:displayName="Item Type" ma:hidden="true" ma:list="Docs" ma:internalName="FSObjType" ma:readOnly="true" ma:showField="FSType">
      <xsd:simpleType>
        <xsd:restriction base="dms:Lookup"/>
      </xsd:simpleType>
    </xsd:element>
    <xsd:element name="PublishingStartDate" ma:index="30" nillable="true" ma:displayName="Scheduling Start Date" ma:description="" ma:hidden="true" ma:internalName="PublishingStartDate">
      <xsd:simpleType>
        <xsd:restriction base="dms:Unknown"/>
      </xsd:simpleType>
    </xsd:element>
    <xsd:element name="PublishingExpirationDate" ma:index="31" nillable="true" ma:displayName="Scheduling End Date" ma:description="" ma:hidden="true" ma:internalName="PublishingExpirationDat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CEA9126C-A9B1-4F4A-855C-DD0F845697D2" elementFormDefault="qualified">
    <xsd:import namespace="http://schemas.microsoft.com/office/2006/documentManagement/types"/>
    <xsd:import namespace="http://schemas.microsoft.com/office/infopath/2007/PartnerControls"/>
    <xsd:element name="ThumbnailExists" ma:index="18" nillable="true" ma:displayName="Thumbnail Exists" ma:default="FALSE" ma:hidden="true" ma:internalName="ThumbnailExists" ma:readOnly="true">
      <xsd:simpleType>
        <xsd:restriction base="dms:Boolean"/>
      </xsd:simpleType>
    </xsd:element>
    <xsd:element name="PreviewExists" ma:index="19" nillable="true" ma:displayName="Preview Exists" ma:default="FALSE" ma:hidden="true" ma:internalName="PreviewExists" ma:readOnly="true">
      <xsd:simpleType>
        <xsd:restriction base="dms:Boolean"/>
      </xsd:simpleType>
    </xsd:element>
    <xsd:element name="ImageWidth" ma:index="20" nillable="true" ma:displayName="Width" ma:internalName="ImageWidth" ma:readOnly="true">
      <xsd:simpleType>
        <xsd:restriction base="dms:Unknown"/>
      </xsd:simpleType>
    </xsd:element>
    <xsd:element name="ImageHeight" ma:index="22" nillable="true" ma:displayName="Height" ma:internalName="ImageHeight" ma:readOnly="true">
      <xsd:simpleType>
        <xsd:restriction base="dms:Unknown"/>
      </xsd:simpleType>
    </xsd:element>
    <xsd:element name="ImageCreateDate" ma:index="25" nillable="true" ma:displayName="Date Picture Taken" ma:format="DateTime" ma:hidden="true" ma:internalName="ImageCreateDate">
      <xsd:simpleType>
        <xsd:restriction base="dms:DateTime"/>
      </xsd:simple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fields" elementFormDefault="qualified">
    <xsd:import namespace="http://schemas.microsoft.com/office/2006/documentManagement/types"/>
    <xsd:import namespace="http://schemas.microsoft.com/office/infopath/2007/PartnerControls"/>
    <xsd:element name="wic_System_Copyright" ma:index="26" nillable="true" ma:displayName="Copyright" ma:internalName="wic_System_Copyright">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a94d8b85-37e1-4d17-8d55-8b7d207932bb" elementFormDefault="qualified">
    <xsd:import namespace="http://schemas.microsoft.com/office/2006/documentManagement/types"/>
    <xsd:import namespace="http://schemas.microsoft.com/office/infopath/2007/PartnerControls"/>
    <xsd:element name="_dlc_DocId" ma:index="27" nillable="true" ma:displayName="Document ID Value" ma:description="The value of the document ID assigned to this item." ma:internalName="_dlc_DocId" ma:readOnly="true">
      <xsd:simpleType>
        <xsd:restriction base="dms:Text"/>
      </xsd:simpleType>
    </xsd:element>
    <xsd:element name="_dlc_DocIdUrl" ma:index="28"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29" nillable="true" ma:displayName="Persist ID" ma:description="Keep ID on add." ma:hidden="true" ma:internalName="_dlc_DocIdPersistId" ma:readOnly="true">
      <xsd:simpleType>
        <xsd:restriction base="dms:Boolea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ma:index="24" ma:displayName="Author"/>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ma:index="23" ma:displayName="Comments"/>
        <xsd:element name="keywords" minOccurs="0" maxOccurs="1" type="xsd:string" ma:index="14" ma:displayName="Keywords"/>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Version=15.0.0.0, Culture=neutral, PublicKeyToken=71e9bce111e9429c</Assembly>
    <Class>Microsoft.Office.DocumentManagement.Internal.DocIdHandler</Class>
    <Data/>
    <Filter/>
  </Receiver>
</spe:Receivers>
</file>

<file path=customXml/item4.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2200D7ED-6620-45A0-9F13-862FEFE886A3}">
  <ds:schemaRefs>
    <ds:schemaRef ds:uri="http://schemas.microsoft.com/office/2006/metadata/properties"/>
    <ds:schemaRef ds:uri="http://schemas.microsoft.com/office/2006/documentManagement/types"/>
    <ds:schemaRef ds:uri="http://schemas.microsoft.com/sharepoint/v3"/>
    <ds:schemaRef ds:uri="http://purl.org/dc/terms/"/>
    <ds:schemaRef ds:uri="CEA9126C-A9B1-4F4A-855C-DD0F845697D2"/>
    <ds:schemaRef ds:uri="http://purl.org/dc/dcmitype/"/>
    <ds:schemaRef ds:uri="http://schemas.microsoft.com/office/infopath/2007/PartnerControls"/>
    <ds:schemaRef ds:uri="http://schemas.openxmlformats.org/package/2006/metadata/core-properties"/>
    <ds:schemaRef ds:uri="http://purl.org/dc/elements/1.1/"/>
    <ds:schemaRef ds:uri="a94d8b85-37e1-4d17-8d55-8b7d207932bb"/>
    <ds:schemaRef ds:uri="http://schemas.microsoft.com/sharepoint/v3/fields"/>
    <ds:schemaRef ds:uri="http://www.w3.org/XML/1998/namespace"/>
  </ds:schemaRefs>
</ds:datastoreItem>
</file>

<file path=customXml/itemProps2.xml><?xml version="1.0" encoding="utf-8"?>
<ds:datastoreItem xmlns:ds="http://schemas.openxmlformats.org/officeDocument/2006/customXml" ds:itemID="{02D88A89-A1D7-4D40-B75F-CA47FF340AB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CEA9126C-A9B1-4F4A-855C-DD0F845697D2"/>
    <ds:schemaRef ds:uri="http://schemas.microsoft.com/sharepoint/v3/fields"/>
    <ds:schemaRef ds:uri="a94d8b85-37e1-4d17-8d55-8b7d207932b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BDC64AFA-9D40-4A59-8DD4-92F485636619}">
  <ds:schemaRefs>
    <ds:schemaRef ds:uri="http://schemas.microsoft.com/sharepoint/events"/>
  </ds:schemaRefs>
</ds:datastoreItem>
</file>

<file path=customXml/itemProps4.xml><?xml version="1.0" encoding="utf-8"?>
<ds:datastoreItem xmlns:ds="http://schemas.openxmlformats.org/officeDocument/2006/customXml" ds:itemID="{A7BC16CB-1CBD-402F-9378-5075DDBF9554}">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PowerPoint_Template_2015</Template>
  <TotalTime>2570</TotalTime>
  <Words>254</Words>
  <Application>Microsoft Office PowerPoint</Application>
  <PresentationFormat>On-screen Show (4:3)</PresentationFormat>
  <Paragraphs>25</Paragraphs>
  <Slides>11</Slides>
  <Notes>0</Notes>
  <HiddenSlides>0</HiddenSlides>
  <MMClips>0</MMClip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PowerPoint_Template_2015</vt:lpstr>
      <vt:lpstr>SPECIAL USE PERMIT CASE NUMBER WSUP19-0025  Cold Springs AT&amp;T Wireless  Cellular Communication Tower</vt:lpstr>
      <vt:lpstr>Request</vt:lpstr>
      <vt:lpstr>Overview</vt:lpstr>
      <vt:lpstr>Vicinity Map</vt:lpstr>
      <vt:lpstr>Overview – Location</vt:lpstr>
      <vt:lpstr>Overview</vt:lpstr>
      <vt:lpstr>Public Notice &amp; CAB</vt:lpstr>
      <vt:lpstr>Reviewing Agencies</vt:lpstr>
      <vt:lpstr>Special Use Permit Findings</vt:lpstr>
      <vt:lpstr>Analysis and Recommendation</vt:lpstr>
      <vt:lpstr>Possible Motion</vt:lpstr>
    </vt:vector>
  </TitlesOfParts>
  <Company>Washoe County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dc:title>
  <dc:creator>mkramer</dc:creator>
  <cp:keywords>Powerpoint, Power Point, ppt</cp:keywords>
  <cp:lastModifiedBy>donna fagan</cp:lastModifiedBy>
  <cp:revision>85</cp:revision>
  <cp:lastPrinted>2014-10-07T22:54:33Z</cp:lastPrinted>
  <dcterms:created xsi:type="dcterms:W3CDTF">2015-09-25T21:46:02Z</dcterms:created>
  <dcterms:modified xsi:type="dcterms:W3CDTF">2019-12-05T19:55:23Z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0x0101009148F5A04DDD49CBA7127AADA5FB792B00AADE34325A8B49CDA8BB4DB53328F21400246D64375472D84BA13220883A134206</vt:lpwstr>
  </property>
  <property fmtid="{D5CDD505-2E9C-101B-9397-08002B2CF9AE}" pid="3" name="_dlc_DocIdItemGuid">
    <vt:lpwstr>baf4cdfa-0915-4212-a058-608c58f70eeb</vt:lpwstr>
  </property>
</Properties>
</file>